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72" r:id="rId4"/>
    <p:sldId id="273" r:id="rId5"/>
    <p:sldId id="270" r:id="rId6"/>
    <p:sldId id="271" r:id="rId7"/>
    <p:sldId id="269" r:id="rId8"/>
  </p:sldIdLst>
  <p:sldSz cx="12192000" cy="6858000"/>
  <p:notesSz cx="6858000" cy="9144000"/>
  <p:embeddedFontLst>
    <p:embeddedFont>
      <p:font typeface="Raleway" panose="020B0503030101060003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aleway Light" panose="020B0403030101060003" pitchFamily="34" charset="0"/>
      <p:regular r:id="rId20"/>
      <p:italic r:id="rId21"/>
    </p:embeddedFont>
    <p:embeddedFont>
      <p:font typeface="Raleway Medium" panose="020B0603030101060003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353" autoAdjust="0"/>
  </p:normalViewPr>
  <p:slideViewPr>
    <p:cSldViewPr snapToGrid="0">
      <p:cViewPr varScale="1">
        <p:scale>
          <a:sx n="75" d="100"/>
          <a:sy n="75" d="100"/>
        </p:scale>
        <p:origin x="93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5/10/relationships/revisionInfo" Target="revisionInfo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D24FE-E409-4206-83F7-9E1864EE37F1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71FC8-2D1A-42CA-9AB0-BA1E3DD8A3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4258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0985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OpenCV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dokumentasi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face recognizer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HaarCascade</a:t>
            </a:r>
            <a:r>
              <a:rPr lang="en-US" dirty="0"/>
              <a:t> model </a:t>
            </a:r>
            <a:r>
              <a:rPr lang="en-US" dirty="0" err="1"/>
              <a:t>disediakan</a:t>
            </a:r>
            <a:r>
              <a:rPr lang="en-US" dirty="0"/>
              <a:t>.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webcam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webcam.</a:t>
            </a:r>
          </a:p>
          <a:p>
            <a:r>
              <a:rPr lang="en-US" dirty="0"/>
              <a:t>Dataset </a:t>
            </a:r>
            <a:r>
              <a:rPr lang="en-US" dirty="0" err="1"/>
              <a:t>akhirnya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KDEF (Karolinska Directed Emotional Faces) 140 faces per </a:t>
            </a:r>
            <a:r>
              <a:rPr lang="en-US" dirty="0" err="1"/>
              <a:t>emosi</a:t>
            </a:r>
            <a:r>
              <a:rPr lang="en-US" dirty="0"/>
              <a:t>.</a:t>
            </a:r>
          </a:p>
          <a:p>
            <a:r>
              <a:rPr lang="en-US" dirty="0" err="1"/>
              <a:t>Mencari</a:t>
            </a:r>
            <a:r>
              <a:rPr lang="en-US" dirty="0"/>
              <a:t> model machine learning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muka</a:t>
            </a:r>
            <a:r>
              <a:rPr lang="en-US" dirty="0"/>
              <a:t>, </a:t>
            </a:r>
            <a:r>
              <a:rPr lang="en-US" dirty="0" err="1"/>
              <a:t>akhirnya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Fisherface</a:t>
            </a:r>
            <a:r>
              <a:rPr lang="en-US" dirty="0"/>
              <a:t>. </a:t>
            </a:r>
            <a:r>
              <a:rPr lang="en-US" dirty="0" err="1"/>
              <a:t>Ternyata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yang </a:t>
            </a:r>
            <a:r>
              <a:rPr lang="en-US" dirty="0" err="1"/>
              <a:t>didapat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diolah</a:t>
            </a:r>
            <a:r>
              <a:rPr lang="en-US" dirty="0"/>
              <a:t> </a:t>
            </a:r>
            <a:r>
              <a:rPr lang="en-US" dirty="0" err="1"/>
              <a:t>dulu</a:t>
            </a:r>
            <a:r>
              <a:rPr lang="en-US" dirty="0"/>
              <a:t>, </a:t>
            </a:r>
            <a:r>
              <a:rPr lang="en-US" dirty="0" err="1"/>
              <a:t>dicrop</a:t>
            </a:r>
            <a:r>
              <a:rPr lang="en-US" dirty="0"/>
              <a:t>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ukurannya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kalo</a:t>
            </a:r>
            <a:r>
              <a:rPr lang="en-US" dirty="0"/>
              <a:t> </a:t>
            </a:r>
            <a:r>
              <a:rPr lang="en-US" dirty="0" err="1"/>
              <a:t>ga</a:t>
            </a:r>
            <a:r>
              <a:rPr lang="en-US" dirty="0"/>
              <a:t> </a:t>
            </a:r>
            <a:r>
              <a:rPr lang="en-US" dirty="0" err="1"/>
              <a:t>Fisherfacenya</a:t>
            </a:r>
            <a:r>
              <a:rPr lang="en-US" dirty="0"/>
              <a:t> error.</a:t>
            </a:r>
          </a:p>
          <a:p>
            <a:endParaRPr lang="en-US" dirty="0"/>
          </a:p>
          <a:p>
            <a:r>
              <a:rPr lang="en-US" dirty="0"/>
              <a:t>Karena </a:t>
            </a:r>
            <a:r>
              <a:rPr lang="en-US" dirty="0" err="1"/>
              <a:t>merasa</a:t>
            </a:r>
            <a:r>
              <a:rPr lang="en-US" dirty="0"/>
              <a:t> </a:t>
            </a:r>
            <a:r>
              <a:rPr lang="en-US" dirty="0" err="1"/>
              <a:t>terlalu</a:t>
            </a:r>
            <a:r>
              <a:rPr lang="en-US" dirty="0"/>
              <a:t> </a:t>
            </a:r>
            <a:r>
              <a:rPr lang="en-US" dirty="0" err="1"/>
              <a:t>simpel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menambahkan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gender.</a:t>
            </a:r>
          </a:p>
          <a:p>
            <a:r>
              <a:rPr lang="en-US" dirty="0"/>
              <a:t>Download dataset </a:t>
            </a:r>
            <a:r>
              <a:rPr lang="en-US" dirty="0" err="1"/>
              <a:t>dari</a:t>
            </a:r>
            <a:r>
              <a:rPr lang="en-US" dirty="0"/>
              <a:t> IMDB, 7GB 500,000 photos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diproses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(</a:t>
            </a:r>
            <a:r>
              <a:rPr lang="en-US" dirty="0" err="1"/>
              <a:t>dicrop</a:t>
            </a:r>
            <a:r>
              <a:rPr lang="en-US" dirty="0"/>
              <a:t> </a:t>
            </a:r>
            <a:r>
              <a:rPr lang="en-US" dirty="0" err="1"/>
              <a:t>biar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). </a:t>
            </a:r>
            <a:r>
              <a:rPr lang="en-US" dirty="0" err="1"/>
              <a:t>Ternyata</a:t>
            </a:r>
            <a:r>
              <a:rPr lang="en-US" dirty="0"/>
              <a:t> out of memory error </a:t>
            </a:r>
            <a:r>
              <a:rPr lang="en-US" dirty="0" err="1"/>
              <a:t>terus</a:t>
            </a:r>
            <a:r>
              <a:rPr lang="en-US" dirty="0"/>
              <a:t>, </a:t>
            </a:r>
            <a:r>
              <a:rPr lang="en-US" dirty="0" err="1"/>
              <a:t>akhirnya</a:t>
            </a:r>
            <a:r>
              <a:rPr lang="en-US" dirty="0"/>
              <a:t> </a:t>
            </a:r>
            <a:r>
              <a:rPr lang="en-US" dirty="0" err="1"/>
              <a:t>cuma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pakai</a:t>
            </a:r>
            <a:r>
              <a:rPr lang="en-US" dirty="0"/>
              <a:t> 2000 </a:t>
            </a:r>
            <a:r>
              <a:rPr lang="en-US" dirty="0" err="1"/>
              <a:t>kalo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nanti</a:t>
            </a:r>
            <a:r>
              <a:rPr lang="en-US" dirty="0"/>
              <a:t> error.</a:t>
            </a:r>
          </a:p>
          <a:p>
            <a:r>
              <a:rPr lang="en-US" dirty="0"/>
              <a:t>Masih </a:t>
            </a:r>
            <a:r>
              <a:rPr lang="en-US" dirty="0" err="1"/>
              <a:t>agak</a:t>
            </a:r>
            <a:r>
              <a:rPr lang="en-US" dirty="0"/>
              <a:t> error, </a:t>
            </a:r>
            <a:r>
              <a:rPr lang="en-US" dirty="0" err="1"/>
              <a:t>sering</a:t>
            </a:r>
            <a:r>
              <a:rPr lang="en-US" dirty="0"/>
              <a:t> </a:t>
            </a:r>
            <a:r>
              <a:rPr lang="en-US" dirty="0" err="1"/>
              <a:t>berubah</a:t>
            </a:r>
            <a:r>
              <a:rPr lang="en-US" dirty="0"/>
              <a:t> </a:t>
            </a:r>
            <a:r>
              <a:rPr lang="en-US" dirty="0" err="1"/>
              <a:t>gendernya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sudut</a:t>
            </a:r>
            <a:r>
              <a:rPr lang="en-US" dirty="0"/>
              <a:t> </a:t>
            </a:r>
            <a:r>
              <a:rPr lang="en-US" dirty="0" err="1"/>
              <a:t>mukanya</a:t>
            </a:r>
            <a:r>
              <a:rPr lang="en-US" dirty="0"/>
              <a:t> </a:t>
            </a:r>
            <a:r>
              <a:rPr lang="en-US" dirty="0" err="1"/>
              <a:t>berubah</a:t>
            </a:r>
            <a:r>
              <a:rPr lang="en-US" dirty="0"/>
              <a:t>. </a:t>
            </a:r>
            <a:r>
              <a:rPr lang="en-US" dirty="0" err="1"/>
              <a:t>Akhirnya</a:t>
            </a:r>
            <a:r>
              <a:rPr lang="en-US" dirty="0"/>
              <a:t> </a:t>
            </a:r>
            <a:r>
              <a:rPr lang="en-US" dirty="0" err="1"/>
              <a:t>nyari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biar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analisa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statis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212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Face detection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pakai</a:t>
            </a:r>
            <a:r>
              <a:rPr lang="en-US" dirty="0"/>
              <a:t> </a:t>
            </a:r>
            <a:r>
              <a:rPr lang="en-US" dirty="0" err="1"/>
              <a:t>HaarCascade</a:t>
            </a:r>
            <a:r>
              <a:rPr lang="en-US" dirty="0"/>
              <a:t>.</a:t>
            </a:r>
          </a:p>
          <a:p>
            <a:r>
              <a:rPr lang="en-US" dirty="0"/>
              <a:t>Emotion </a:t>
            </a:r>
            <a:r>
              <a:rPr lang="en-US" dirty="0" err="1"/>
              <a:t>dan</a:t>
            </a:r>
            <a:r>
              <a:rPr lang="en-US" dirty="0"/>
              <a:t> Gender classifier </a:t>
            </a:r>
            <a:r>
              <a:rPr lang="en-US" dirty="0" err="1"/>
              <a:t>akhirnya</a:t>
            </a:r>
            <a:r>
              <a:rPr lang="en-US" dirty="0"/>
              <a:t> bias </a:t>
            </a:r>
            <a:r>
              <a:rPr lang="en-US" dirty="0" err="1"/>
              <a:t>dibuat</a:t>
            </a:r>
            <a:r>
              <a:rPr lang="en-US" dirty="0"/>
              <a:t>, </a:t>
            </a:r>
            <a:r>
              <a:rPr lang="en-US" dirty="0" err="1"/>
              <a:t>tapi</a:t>
            </a:r>
            <a:r>
              <a:rPr lang="en-US" dirty="0"/>
              <a:t> data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sedikit</a:t>
            </a:r>
            <a:r>
              <a:rPr lang="en-US" dirty="0"/>
              <a:t>. </a:t>
            </a:r>
            <a:r>
              <a:rPr lang="en-US" dirty="0" err="1"/>
              <a:t>Ini</a:t>
            </a:r>
            <a:r>
              <a:rPr lang="en-US" dirty="0"/>
              <a:t> juga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bebrapa</a:t>
            </a:r>
            <a:r>
              <a:rPr lang="en-US" dirty="0"/>
              <a:t> yang </a:t>
            </a:r>
            <a:r>
              <a:rPr lang="en-US" dirty="0" err="1"/>
              <a:t>didelete</a:t>
            </a:r>
            <a:r>
              <a:rPr lang="en-US" dirty="0"/>
              <a:t> manual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mukanya</a:t>
            </a:r>
            <a:r>
              <a:rPr lang="en-US" dirty="0"/>
              <a:t> </a:t>
            </a:r>
            <a:r>
              <a:rPr lang="en-US" dirty="0" err="1"/>
              <a:t>aneh</a:t>
            </a:r>
            <a:r>
              <a:rPr lang="en-US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998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Story time about IMDB dataset.</a:t>
            </a:r>
          </a:p>
          <a:p>
            <a:r>
              <a:rPr lang="en-US" dirty="0"/>
              <a:t>Dataset IMDB juga,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tanggal</a:t>
            </a:r>
            <a:r>
              <a:rPr lang="en-US" dirty="0"/>
              <a:t> </a:t>
            </a:r>
            <a:r>
              <a:rPr lang="en-US" dirty="0" err="1"/>
              <a:t>lahirnya</a:t>
            </a:r>
            <a:r>
              <a:rPr lang="en-US" dirty="0"/>
              <a:t>,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ekstensinya</a:t>
            </a:r>
            <a:r>
              <a:rPr lang="en-US" dirty="0"/>
              <a:t> .mat </a:t>
            </a:r>
            <a:r>
              <a:rPr lang="en-US" dirty="0" err="1"/>
              <a:t>ga</a:t>
            </a:r>
            <a:r>
              <a:rPr lang="en-US" dirty="0"/>
              <a:t> tau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pakenya</a:t>
            </a:r>
            <a:r>
              <a:rPr lang="en-US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1956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“</a:t>
            </a:r>
            <a:r>
              <a:rPr lang="en-US" dirty="0" err="1"/>
              <a:t>melihat</a:t>
            </a:r>
            <a:r>
              <a:rPr lang="en-US" dirty="0"/>
              <a:t>”,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autonomous vehicle.</a:t>
            </a:r>
          </a:p>
          <a:p>
            <a:endParaRPr lang="en-US" dirty="0"/>
          </a:p>
          <a:p>
            <a:r>
              <a:rPr lang="en-US" dirty="0" err="1"/>
              <a:t>Fisherfaces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GB" dirty="0"/>
              <a:t>powerful </a:t>
            </a:r>
            <a:r>
              <a:rPr lang="en-GB" dirty="0" err="1"/>
              <a:t>dari</a:t>
            </a:r>
            <a:r>
              <a:rPr lang="en-GB" dirty="0"/>
              <a:t> Eigenfaces yang </a:t>
            </a:r>
            <a:r>
              <a:rPr lang="en-GB" dirty="0" err="1"/>
              <a:t>menggunakan</a:t>
            </a:r>
            <a:r>
              <a:rPr lang="en-GB" dirty="0"/>
              <a:t> integer.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9813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ternyata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yang </a:t>
            </a:r>
            <a:r>
              <a:rPr lang="en-US" dirty="0" err="1"/>
              <a:t>pakai</a:t>
            </a:r>
            <a:r>
              <a:rPr lang="en-US" dirty="0"/>
              <a:t> Torch, </a:t>
            </a:r>
            <a:r>
              <a:rPr lang="en-US" dirty="0" err="1"/>
              <a:t>TensorFlow</a:t>
            </a:r>
            <a:r>
              <a:rPr lang="en-US" dirty="0"/>
              <a:t>, </a:t>
            </a:r>
            <a:r>
              <a:rPr lang="en-US" dirty="0" err="1"/>
              <a:t>Keras</a:t>
            </a:r>
            <a:r>
              <a:rPr lang="en-US" dirty="0"/>
              <a:t>, CNN (Convolutional Neural Network), </a:t>
            </a:r>
            <a:r>
              <a:rPr lang="en-US" dirty="0" err="1"/>
              <a:t>aneh-aneh</a:t>
            </a:r>
            <a:r>
              <a:rPr lang="en-US" dirty="0"/>
              <a:t> </a:t>
            </a:r>
            <a:r>
              <a:rPr lang="en-US" dirty="0" err="1"/>
              <a:t>lah</a:t>
            </a:r>
            <a:r>
              <a:rPr lang="en-US" dirty="0"/>
              <a:t>.</a:t>
            </a:r>
          </a:p>
          <a:p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bingung</a:t>
            </a:r>
            <a:r>
              <a:rPr lang="en-US" dirty="0"/>
              <a:t> </a:t>
            </a:r>
            <a:r>
              <a:rPr lang="en-US" dirty="0" err="1"/>
              <a:t>kenapa</a:t>
            </a:r>
            <a:r>
              <a:rPr lang="en-US" dirty="0"/>
              <a:t> lab AI </a:t>
            </a:r>
            <a:r>
              <a:rPr lang="en-US" dirty="0" err="1"/>
              <a:t>dibarengin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GaIB</a:t>
            </a:r>
            <a:r>
              <a:rPr lang="en-US" dirty="0"/>
              <a:t>. </a:t>
            </a:r>
            <a:r>
              <a:rPr lang="en-US" dirty="0" err="1"/>
              <a:t>Sekarang</a:t>
            </a:r>
            <a:r>
              <a:rPr lang="en-US" dirty="0"/>
              <a:t> tau </a:t>
            </a:r>
            <a:r>
              <a:rPr lang="en-US" dirty="0" err="1"/>
              <a:t>ternyata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yang </a:t>
            </a:r>
            <a:r>
              <a:rPr lang="en-US" dirty="0" err="1"/>
              <a:t>memanfaatkan</a:t>
            </a:r>
            <a:r>
              <a:rPr lang="en-US" dirty="0"/>
              <a:t> </a:t>
            </a:r>
            <a:r>
              <a:rPr lang="en-US" dirty="0" err="1"/>
              <a:t>keduanya</a:t>
            </a:r>
            <a:r>
              <a:rPr lang="en-US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03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End of slides.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171FC8-2D1A-42CA-9AB0-BA1E3DD8A3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674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EAB2D-C0E9-4E9E-849B-44C6F13043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spc="600">
                <a:latin typeface="Raleway" panose="020B05030301010600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78791F-BEC9-4CCB-B907-B3B7380A6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200" spc="300">
                <a:latin typeface="Raleway Light" panose="020B040303010106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69222-C6ED-4A52-AA0C-27900C7C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0E6DD-810C-4F29-AB82-74CE93D41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0F592-D247-42DE-A657-01B6B102B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165648"/>
      </p:ext>
    </p:extLst>
  </p:cSld>
  <p:clrMapOvr>
    <a:masterClrMapping/>
  </p:clrMapOvr>
  <p:transition spd="slow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39342-E5A4-41B3-B83F-4C93C49F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5F5F7-D200-44F3-B878-D744EC112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0C0E6-CF01-40AB-A7A3-710E70099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6C759-9CF8-4AD1-83E2-488DBB06D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60DC5-83E6-4F4F-8ABB-002EDC2F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161389"/>
      </p:ext>
    </p:extLst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E1F6D3-A018-41E3-B94A-8F1B93B260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7C026-EACB-48E0-88F2-0FDD283905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53FE8-B115-43D3-A9AF-91985F5E5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D004B-FF83-4105-BBAC-BAADFD954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D709A-8BED-4D8C-8CC6-F87CEA20F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2950540"/>
      </p:ext>
    </p:extLst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584E5-1273-4F46-909B-2A793885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48" y="803489"/>
            <a:ext cx="8991501" cy="1325563"/>
          </a:xfrm>
          <a:prstGeom prst="rect">
            <a:avLst/>
          </a:prstGeom>
        </p:spPr>
        <p:txBody>
          <a:bodyPr/>
          <a:lstStyle>
            <a:lvl1pPr algn="ctr">
              <a:defRPr spc="300">
                <a:latin typeface="Raleway Medium" panose="020B06030301010600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6714B-10AD-401D-823A-51AB84621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49" y="2451955"/>
            <a:ext cx="8991501" cy="3258589"/>
          </a:xfrm>
          <a:prstGeom prst="rect">
            <a:avLst/>
          </a:prstGeom>
        </p:spPr>
        <p:txBody>
          <a:bodyPr/>
          <a:lstStyle>
            <a:lvl1pPr>
              <a:defRPr>
                <a:latin typeface="Raleway" panose="020B0503030101060003" pitchFamily="34" charset="0"/>
              </a:defRPr>
            </a:lvl1pPr>
            <a:lvl2pPr>
              <a:defRPr>
                <a:latin typeface="Raleway" panose="020B0503030101060003" pitchFamily="34" charset="0"/>
              </a:defRPr>
            </a:lvl2pPr>
            <a:lvl3pPr>
              <a:defRPr>
                <a:latin typeface="Raleway" panose="020B0503030101060003" pitchFamily="34" charset="0"/>
              </a:defRPr>
            </a:lvl3pPr>
            <a:lvl4pPr>
              <a:defRPr>
                <a:latin typeface="Raleway" panose="020B0503030101060003" pitchFamily="34" charset="0"/>
              </a:defRPr>
            </a:lvl4pPr>
            <a:lvl5pPr>
              <a:defRPr>
                <a:latin typeface="Raleway" panose="020B05030301010600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D594D-3BDB-4955-AAFE-FC8A3D2EF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916BC-BE68-4AE3-A50A-A30DDCED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A7C5B-B19A-4244-8E91-65AB5B9D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570162"/>
      </p:ext>
    </p:extLst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4CDB-25F0-41AC-91FC-4EE48A1E1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BB862-7B24-4DFA-9A0A-5663ABDCC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C6E94-EAD2-4B7D-930A-9AEF63ED3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7F207-81C3-4BE6-9D89-FD7BB7748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6CB79-3B5F-491F-B937-6950D976A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1568760"/>
      </p:ext>
    </p:extLst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71B29-23BB-49D4-A673-B895EE75B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E7921-6446-4B90-BA96-0D0FB88A1C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383DE-73F5-42F9-BD81-2D84ADC07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52657-D87D-4E39-8B11-22DA734C8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9D501-3768-4138-8E23-120F0C713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10054-A1BC-45CF-965D-4970B322B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696907"/>
      </p:ext>
    </p:extLst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B2BDA-26BD-4A84-9855-AD2F7FAC1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D1565-CF21-4595-B4D2-1552170A9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96F09-53A8-4970-92B2-26DAD61F3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36C512-551C-4224-A37A-E47FA14ED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5345CB-DBE2-4766-8870-3DEEC678B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B88543-F765-4961-B9C7-D24ECF2FC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0E297D-BF4D-4B1E-98D8-7E0CA159F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255A6-597E-443C-A064-77ABC7539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663468"/>
      </p:ext>
    </p:extLst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69E95-66B3-4FA9-89A4-ECDA16F5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D7F53B-C8AC-473B-AB2A-897206D2D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3D58EB-ADDF-4194-9BAE-1FC0F87E6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005E4C-2CE6-43EC-BBC9-DB1F3AB96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7519965"/>
      </p:ext>
    </p:extLst>
  </p:cSld>
  <p:clrMapOvr>
    <a:masterClrMapping/>
  </p:clrMapOvr>
  <p:transition spd="slow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617B9-5210-4F42-BF88-C74ECD2C5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8DBDD1-8D23-49A4-93B9-03DAD980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60F12-C474-4C55-AF41-FDABBA9D9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864024"/>
      </p:ext>
    </p:extLst>
  </p:cSld>
  <p:clrMapOvr>
    <a:masterClrMapping/>
  </p:clrMapOvr>
  <p:transition spd="slow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7F706-5C2A-4083-BB27-24CABB6E4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A718B-1310-4E26-81F9-D08F1F3C2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77F0F-A17A-4CBF-BC65-D871649D7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060BC-C7AA-45C7-9ED7-B84F738F5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C9A59-B18B-40D7-A9E6-28D085CA2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835AB-3156-449D-8469-0E46A6F0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715952"/>
      </p:ext>
    </p:extLst>
  </p:cSld>
  <p:clrMapOvr>
    <a:masterClrMapping/>
  </p:clrMapOvr>
  <p:transition spd="slow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9E3C4-523B-4019-8323-F94411F4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5EE91A-1B42-4910-BB08-1006ED80E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63250-E134-43E0-AA93-6F40D9F32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DA44E9-45CB-44FA-85BD-2E5561F34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D2302-C123-45CE-AB21-41DCB29ED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BA1BB-F019-4A2C-915D-F890E1D9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9074074"/>
      </p:ext>
    </p:extLst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695BC8-66D9-4E7D-B543-7239ED3A6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3AF1D3-55FD-4377-9FC3-2C145A2AA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3F6A9-2C55-4C0B-BA88-A17232C052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795E1-BF52-429C-A94D-69B10C43C048}" type="datetimeFigureOut">
              <a:rPr lang="en-GB" smtClean="0"/>
              <a:t>28/08/2017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9CADB-A413-4498-BEE3-2721A80BAE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53590-C951-40B4-84FE-4AD9F838C2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B89ED-54DC-40AC-B23E-B96D7EDF0C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9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 thruBlk="1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280CDB-6B33-41F9-B1C3-1D15ED6FA6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183B7A4-600F-4067-9C33-67904BEA8A64}"/>
              </a:ext>
            </a:extLst>
          </p:cNvPr>
          <p:cNvSpPr/>
          <p:nvPr/>
        </p:nvSpPr>
        <p:spPr>
          <a:xfrm>
            <a:off x="1330960" y="2225040"/>
            <a:ext cx="9225280" cy="2407920"/>
          </a:xfrm>
          <a:prstGeom prst="rect">
            <a:avLst/>
          </a:prstGeom>
          <a:solidFill>
            <a:srgbClr val="26262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C8F1C-AFEE-4BC4-A6C3-1B47DAC8AF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pc="0" dirty="0" err="1"/>
              <a:t>Facifier</a:t>
            </a:r>
            <a:endParaRPr lang="en-GB" spc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67485-E5CD-429B-A382-07BF3CD3E0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Rionaldi Chandraseta – 13515077</a:t>
            </a:r>
          </a:p>
        </p:txBody>
      </p:sp>
    </p:spTree>
    <p:extLst>
      <p:ext uri="{BB962C8B-B14F-4D97-AF65-F5344CB8AC3E}">
        <p14:creationId xmlns:p14="http://schemas.microsoft.com/office/powerpoint/2010/main" val="61848839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F9BE-8CB5-4E67-9851-A559A5ABD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Kerja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4488D-E106-4596-86E2-DE5B95657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Membuat</a:t>
            </a:r>
            <a:r>
              <a:rPr lang="en-US" dirty="0"/>
              <a:t> face recognizer </a:t>
            </a:r>
            <a:r>
              <a:rPr lang="en-US" dirty="0" err="1"/>
              <a:t>dengan</a:t>
            </a:r>
            <a:r>
              <a:rPr lang="en-US" dirty="0"/>
              <a:t> OpenCV.</a:t>
            </a:r>
          </a:p>
          <a:p>
            <a:r>
              <a:rPr lang="en-US" dirty="0" err="1"/>
              <a:t>Mencari</a:t>
            </a:r>
            <a:r>
              <a:rPr lang="en-US" dirty="0"/>
              <a:t> dataset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emosi</a:t>
            </a:r>
            <a:r>
              <a:rPr lang="en-US" dirty="0"/>
              <a:t>.</a:t>
            </a:r>
          </a:p>
          <a:p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Fisherface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model.</a:t>
            </a:r>
          </a:p>
          <a:p>
            <a:r>
              <a:rPr lang="en-US" dirty="0" err="1"/>
              <a:t>Mencari</a:t>
            </a:r>
            <a:r>
              <a:rPr lang="en-US" dirty="0"/>
              <a:t> dataset </a:t>
            </a:r>
            <a:r>
              <a:rPr lang="en-US" dirty="0" err="1"/>
              <a:t>untuk</a:t>
            </a:r>
            <a:r>
              <a:rPr lang="en-US" dirty="0"/>
              <a:t> gender,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Fisherface</a:t>
            </a:r>
            <a:r>
              <a:rPr lang="en-US" dirty="0"/>
              <a:t> juga </a:t>
            </a:r>
            <a:r>
              <a:rPr lang="en-US" dirty="0" err="1"/>
              <a:t>sebagai</a:t>
            </a:r>
            <a:r>
              <a:rPr lang="en-US" dirty="0"/>
              <a:t> model.</a:t>
            </a:r>
          </a:p>
          <a:p>
            <a:r>
              <a:rPr lang="en-US" dirty="0" err="1"/>
              <a:t>Menambahkan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analisa</a:t>
            </a:r>
            <a:r>
              <a:rPr lang="en-US" dirty="0"/>
              <a:t> file </a:t>
            </a:r>
            <a:r>
              <a:rPr lang="en-US" dirty="0" err="1"/>
              <a:t>gambar</a:t>
            </a:r>
            <a:r>
              <a:rPr lang="en-US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141426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3C405-2565-47F3-B399-4AE17EDD3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Keberhasilan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AA401-DE7B-40E9-A38B-DF276FB7C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Face detection</a:t>
            </a:r>
          </a:p>
          <a:p>
            <a:endParaRPr lang="en-US" dirty="0"/>
          </a:p>
          <a:p>
            <a:r>
              <a:rPr lang="en-US" dirty="0"/>
              <a:t>Emotion classifier</a:t>
            </a:r>
          </a:p>
          <a:p>
            <a:endParaRPr lang="en-US" dirty="0"/>
          </a:p>
          <a:p>
            <a:r>
              <a:rPr lang="en-US" dirty="0"/>
              <a:t>Gender classifier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38932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A3DE7-002B-4EDE-A4D8-E1BCD7E3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Kegagalan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1336C-C689-4A84-B5D6-A280E89ED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Mengolah</a:t>
            </a:r>
            <a:r>
              <a:rPr lang="en-US" dirty="0"/>
              <a:t> dataset </a:t>
            </a:r>
            <a:r>
              <a:rPr lang="en-US" dirty="0" err="1"/>
              <a:t>besar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Age classifier.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7902001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2FBDE-554E-42FB-99D4-17E6A7106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Teori</a:t>
            </a:r>
            <a:r>
              <a:rPr lang="en-US" dirty="0"/>
              <a:t> AI &amp; </a:t>
            </a:r>
            <a:r>
              <a:rPr lang="en-US" dirty="0" err="1"/>
              <a:t>Grafika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2AA09-D3BD-46E3-B87B-05734D9DC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OpenCV (Open Source Computer Vision)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i="1" dirty="0"/>
              <a:t>library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i="1" dirty="0"/>
              <a:t>real-time computer vision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Fisherfaces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LDA</a:t>
            </a:r>
            <a:r>
              <a:rPr lang="en-US" i="1" dirty="0"/>
              <a:t> (Linear Discriminant Analysis</a:t>
            </a:r>
            <a:r>
              <a:rPr lang="en-US" dirty="0"/>
              <a:t>)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representasi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gambar-gambar</a:t>
            </a:r>
            <a:r>
              <a:rPr lang="en-US" dirty="0"/>
              <a:t> </a:t>
            </a:r>
            <a:r>
              <a:rPr lang="en-US" dirty="0" err="1"/>
              <a:t>muka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vektor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665445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4CD7A-0725-4B7E-86BA-465DB158E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46FA8-2AAC-4594-A423-2A9B7A6F1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kurang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yang </a:t>
            </a:r>
            <a:r>
              <a:rPr lang="en-US" dirty="0" err="1"/>
              <a:t>sederhana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AI &amp; </a:t>
            </a:r>
            <a:r>
              <a:rPr lang="en-US" dirty="0" err="1"/>
              <a:t>Grafika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ternyata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dekat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Dataset </a:t>
            </a:r>
            <a:r>
              <a:rPr lang="en-US" dirty="0" err="1"/>
              <a:t>muka</a:t>
            </a:r>
            <a:r>
              <a:rPr lang="en-US" dirty="0"/>
              <a:t> orang Asia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susah</a:t>
            </a:r>
            <a:r>
              <a:rPr lang="en-US" dirty="0"/>
              <a:t> </a:t>
            </a:r>
            <a:r>
              <a:rPr lang="en-US" dirty="0" err="1"/>
              <a:t>ditemukan</a:t>
            </a:r>
            <a:r>
              <a:rPr lang="en-US"/>
              <a:t>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7887568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C8F1C-AFEE-4BC4-A6C3-1B47DAC8AF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pc="300" dirty="0"/>
              <a:t>Thank you.</a:t>
            </a:r>
            <a:endParaRPr lang="en-GB" spc="300" dirty="0"/>
          </a:p>
        </p:txBody>
      </p:sp>
    </p:spTree>
    <p:extLst>
      <p:ext uri="{BB962C8B-B14F-4D97-AF65-F5344CB8AC3E}">
        <p14:creationId xmlns:p14="http://schemas.microsoft.com/office/powerpoint/2010/main" val="2042034683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381</Words>
  <Application>Microsoft Office PowerPoint</Application>
  <PresentationFormat>Widescreen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Raleway</vt:lpstr>
      <vt:lpstr>Calibri Light</vt:lpstr>
      <vt:lpstr>Calibri</vt:lpstr>
      <vt:lpstr>Arial</vt:lpstr>
      <vt:lpstr>Raleway Light</vt:lpstr>
      <vt:lpstr>Raleway Medium</vt:lpstr>
      <vt:lpstr>Office Theme</vt:lpstr>
      <vt:lpstr>Facifier</vt:lpstr>
      <vt:lpstr>Langkah Kerja</vt:lpstr>
      <vt:lpstr>Keberhasilan</vt:lpstr>
      <vt:lpstr>Kegagalan</vt:lpstr>
      <vt:lpstr>Teori AI &amp; Grafika</vt:lpstr>
      <vt:lpstr>Conclusion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Rionaldi Chandraseta</dc:creator>
  <cp:lastModifiedBy>Rionaldi Chandraseta</cp:lastModifiedBy>
  <cp:revision>121</cp:revision>
  <dcterms:created xsi:type="dcterms:W3CDTF">2017-08-27T10:08:02Z</dcterms:created>
  <dcterms:modified xsi:type="dcterms:W3CDTF">2017-08-28T09:51:50Z</dcterms:modified>
</cp:coreProperties>
</file>

<file path=docProps/thumbnail.jpeg>
</file>